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71" r:id="rId2"/>
    <p:sldId id="272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4E8D"/>
    <a:srgbClr val="5A9232"/>
    <a:srgbClr val="E37E26"/>
    <a:srgbClr val="1B8F83"/>
    <a:srgbClr val="AB218E"/>
    <a:srgbClr val="900078"/>
    <a:srgbClr val="86126A"/>
    <a:srgbClr val="B80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74" autoAdjust="0"/>
    <p:restoredTop sz="99504" autoAdjust="0"/>
  </p:normalViewPr>
  <p:slideViewPr>
    <p:cSldViewPr snapToGrid="0" snapToObjects="1">
      <p:cViewPr varScale="1">
        <p:scale>
          <a:sx n="116" d="100"/>
          <a:sy n="116" d="100"/>
        </p:scale>
        <p:origin x="163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9F614-F0F9-4B2E-90A9-4500AF8991F1}" type="datetimeFigureOut">
              <a:rPr lang="en-GB" smtClean="0"/>
              <a:pPr/>
              <a:t>23/01/2015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00D63-45C5-46AC-AB90-BCC10141F3B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050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53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03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57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72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7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505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6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43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876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050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09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DBEF-7CDF-D84E-9880-E2EB2999830B}" type="datetimeFigureOut">
              <a:rPr lang="en-US" smtClean="0"/>
              <a:pPr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668D9-2C7B-E641-83F9-136D9B727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6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108000" rIns="216000" bIns="108000" rtlCol="0" anchor="ctr" anchorCtr="1">
            <a:noAutofit/>
          </a:bodyPr>
          <a:lstStyle/>
          <a:p>
            <a:pPr algn="ctr">
              <a:spcAft>
                <a:spcPts val="1800"/>
              </a:spcAft>
            </a:pPr>
            <a:r>
              <a:rPr lang="en-GB" sz="2800" dirty="0" smtClean="0"/>
              <a:t>How to ‘zoom in’: structuring description</a:t>
            </a:r>
            <a:endParaRPr lang="en-US" sz="28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3" y="420935"/>
            <a:ext cx="829320" cy="45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en-GB" sz="3000" b="1" dirty="0" smtClean="0">
                <a:solidFill>
                  <a:srgbClr val="334E8D"/>
                </a:solidFill>
              </a:rPr>
              <a:t>Stage 1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/>
              <a:t>BEGIN with the </a:t>
            </a:r>
            <a:r>
              <a:rPr lang="en-GB" sz="2800" b="1" dirty="0" smtClean="0"/>
              <a:t>wider shot</a:t>
            </a:r>
            <a:r>
              <a:rPr lang="en-GB" sz="2800" dirty="0" smtClean="0"/>
              <a:t> or </a:t>
            </a:r>
            <a:r>
              <a:rPr lang="en-GB" sz="2800" b="1" dirty="0" smtClean="0"/>
              <a:t>larger picture.</a:t>
            </a:r>
            <a:endParaRPr lang="en-GB" sz="2800" dirty="0" smtClean="0"/>
          </a:p>
          <a:p>
            <a:pPr marL="457200" indent="-457200">
              <a:spcBef>
                <a:spcPts val="1800"/>
              </a:spcBef>
            </a:pPr>
            <a:r>
              <a:rPr lang="en-GB" sz="2800" i="1" dirty="0" smtClean="0"/>
              <a:t>The </a:t>
            </a:r>
            <a:r>
              <a:rPr lang="en-GB" sz="2800" b="1" i="1" dirty="0" smtClean="0"/>
              <a:t>city square </a:t>
            </a:r>
            <a:r>
              <a:rPr lang="en-GB" sz="2800" i="1" dirty="0" smtClean="0"/>
              <a:t>was buzzing with traffic, cars hurtling around the statue of the king.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3" y="420935"/>
            <a:ext cx="829320" cy="45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en-GB" sz="3000" b="1" dirty="0" smtClean="0">
                <a:solidFill>
                  <a:srgbClr val="334E8D"/>
                </a:solidFill>
              </a:rPr>
              <a:t>Stage 2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/>
              <a:t>DEVELOP with a </a:t>
            </a:r>
            <a:r>
              <a:rPr lang="en-GB" sz="2800" b="1" dirty="0" smtClean="0"/>
              <a:t>closer</a:t>
            </a:r>
            <a:r>
              <a:rPr lang="en-GB" sz="2800" dirty="0" smtClean="0"/>
              <a:t>, </a:t>
            </a:r>
            <a:r>
              <a:rPr lang="en-GB" sz="2800" b="1" dirty="0" smtClean="0"/>
              <a:t>mid-shot </a:t>
            </a:r>
            <a:r>
              <a:rPr lang="en-GB" sz="2800" dirty="0" smtClean="0"/>
              <a:t>as if the camera starts </a:t>
            </a:r>
            <a:r>
              <a:rPr lang="en-GB" sz="2800" b="1" dirty="0" smtClean="0"/>
              <a:t>to move in</a:t>
            </a:r>
            <a:r>
              <a:rPr lang="en-GB" sz="2800" dirty="0" smtClean="0"/>
              <a:t>.</a:t>
            </a:r>
          </a:p>
          <a:p>
            <a:pPr marL="457200" indent="-457200">
              <a:spcBef>
                <a:spcPts val="1800"/>
              </a:spcBef>
            </a:pPr>
            <a:r>
              <a:rPr lang="en-GB" sz="2800" i="1" dirty="0" smtClean="0"/>
              <a:t>The </a:t>
            </a:r>
            <a:r>
              <a:rPr lang="en-GB" sz="2800" b="1" i="1" dirty="0" smtClean="0"/>
              <a:t>bronze statue </a:t>
            </a:r>
            <a:r>
              <a:rPr lang="en-GB" sz="2800" i="1" dirty="0" smtClean="0"/>
              <a:t>stood silent yet all-seeing, gazing down on the frenzied hoards.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3" y="420935"/>
            <a:ext cx="829320" cy="45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979" y="421105"/>
            <a:ext cx="8446168" cy="6186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216000" tIns="360000" rIns="216000" bIns="108000" rtlCol="0" anchor="t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en-GB" sz="3000" b="1" dirty="0" smtClean="0">
                <a:solidFill>
                  <a:srgbClr val="334E8D"/>
                </a:solidFill>
              </a:rPr>
              <a:t>Stage 3</a:t>
            </a:r>
          </a:p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GB" sz="2800" dirty="0" smtClean="0"/>
              <a:t>ZOOM IN with a </a:t>
            </a:r>
            <a:r>
              <a:rPr lang="en-GB" sz="2800" b="1" dirty="0" smtClean="0"/>
              <a:t>close-up shot on one aspect</a:t>
            </a:r>
            <a:r>
              <a:rPr lang="en-GB" sz="2800" dirty="0" smtClean="0"/>
              <a:t>.</a:t>
            </a:r>
          </a:p>
          <a:p>
            <a:pPr marL="457200" indent="-457200">
              <a:spcBef>
                <a:spcPts val="1800"/>
              </a:spcBef>
            </a:pPr>
            <a:r>
              <a:rPr lang="en-GB" sz="2800" i="1" smtClean="0"/>
              <a:t>	The </a:t>
            </a:r>
            <a:r>
              <a:rPr lang="en-GB" sz="2800" b="1" i="1" dirty="0" smtClean="0"/>
              <a:t>left eye of the king </a:t>
            </a:r>
            <a:r>
              <a:rPr lang="en-GB" sz="2800" i="1" dirty="0" smtClean="0"/>
              <a:t>had been pecked away by </a:t>
            </a:r>
            <a:r>
              <a:rPr lang="en-GB" sz="2800" i="1" dirty="0" smtClean="0"/>
              <a:t>bad weather </a:t>
            </a:r>
            <a:r>
              <a:rPr lang="en-GB" sz="2800" i="1" dirty="0" smtClean="0"/>
              <a:t>and unruly pigeons, and was now </a:t>
            </a:r>
            <a:r>
              <a:rPr lang="en-GB" sz="2800" b="1" i="1" dirty="0" smtClean="0"/>
              <a:t>a hollow</a:t>
            </a:r>
            <a:r>
              <a:rPr lang="en-GB" sz="2800" i="1" dirty="0" smtClean="0"/>
              <a:t>,</a:t>
            </a:r>
            <a:r>
              <a:rPr lang="en-GB" sz="2800" b="1" i="1" dirty="0" smtClean="0"/>
              <a:t> black socket</a:t>
            </a:r>
            <a:r>
              <a:rPr lang="en-GB" sz="2800" i="1" dirty="0" smtClean="0"/>
              <a:t>.</a:t>
            </a:r>
            <a:endParaRPr lang="en-GB" sz="2800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823" y="420935"/>
            <a:ext cx="829320" cy="45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80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darragh</dc:creator>
  <cp:lastModifiedBy>Nickolds, Rachel</cp:lastModifiedBy>
  <cp:revision>146</cp:revision>
  <dcterms:created xsi:type="dcterms:W3CDTF">2015-01-16T13:08:50Z</dcterms:created>
  <dcterms:modified xsi:type="dcterms:W3CDTF">2015-01-23T09:22:37Z</dcterms:modified>
</cp:coreProperties>
</file>